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4"/>
  </p:sldMasterIdLst>
  <p:notesMasterIdLst>
    <p:notesMasterId r:id="rId17"/>
  </p:notesMasterIdLst>
  <p:handoutMasterIdLst>
    <p:handoutMasterId r:id="rId18"/>
  </p:handoutMasterIdLst>
  <p:sldIdLst>
    <p:sldId id="1497" r:id="rId5"/>
    <p:sldId id="1498" r:id="rId6"/>
    <p:sldId id="1500" r:id="rId7"/>
    <p:sldId id="1513" r:id="rId8"/>
    <p:sldId id="1514" r:id="rId9"/>
    <p:sldId id="1515" r:id="rId10"/>
    <p:sldId id="1504" r:id="rId11"/>
    <p:sldId id="1505" r:id="rId12"/>
    <p:sldId id="1517" r:id="rId13"/>
    <p:sldId id="1516" r:id="rId14"/>
    <p:sldId id="1506" r:id="rId15"/>
    <p:sldId id="151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291" autoAdjust="0"/>
  </p:normalViewPr>
  <p:slideViewPr>
    <p:cSldViewPr snapToGrid="0">
      <p:cViewPr varScale="1">
        <p:scale>
          <a:sx n="65" d="100"/>
          <a:sy n="65" d="100"/>
        </p:scale>
        <p:origin x="9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9/3/2025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712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2" y="4952601"/>
            <a:ext cx="10830797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2" y="5738985"/>
            <a:ext cx="10830798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845630E0-3E81-3871-9E2F-2BE123E8986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996" y="359053"/>
            <a:ext cx="11494008" cy="4206240"/>
          </a:xfr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42F7524-ABFF-42FC-F524-246A480B89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98770"/>
            <a:ext cx="3494314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A325475-EA0F-49B2-A586-CC0D8CB91667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63E3457-D591-49C3-2608-0E03890C5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85041" y="6498770"/>
            <a:ext cx="2805405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7CB6AF0-4147-00BA-8130-83977A07D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0682" y="6498770"/>
            <a:ext cx="429207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E56F3-BB18-A73F-CD14-AABE06437C3B}"/>
              </a:ext>
            </a:extLst>
          </p:cNvPr>
          <p:cNvSpPr/>
          <p:nvPr userDrawn="1"/>
        </p:nvSpPr>
        <p:spPr>
          <a:xfrm>
            <a:off x="337457" y="4718958"/>
            <a:ext cx="11517086" cy="17879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5D6E84-74A7-91C9-E1B6-41ED8C509278}"/>
              </a:ext>
            </a:extLst>
          </p:cNvPr>
          <p:cNvSpPr/>
          <p:nvPr userDrawn="1"/>
        </p:nvSpPr>
        <p:spPr>
          <a:xfrm>
            <a:off x="337457" y="345676"/>
            <a:ext cx="11517086" cy="42245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21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997385-2640-2459-FCDF-0C9E6AB66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076" y="1359776"/>
            <a:ext cx="7402445" cy="4331575"/>
          </a:xfrm>
        </p:spPr>
        <p:txBody>
          <a:bodyPr anchor="t">
            <a:normAutofit/>
          </a:bodyPr>
          <a:lstStyle>
            <a:lvl1pPr algn="l">
              <a:defRPr sz="6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1BBC1-8687-45A9-B22B-F61D547A780C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58B209-D8FD-6B51-310A-96AE33AC1B63}"/>
              </a:ext>
            </a:extLst>
          </p:cNvPr>
          <p:cNvSpPr/>
          <p:nvPr/>
        </p:nvSpPr>
        <p:spPr>
          <a:xfrm>
            <a:off x="1121981" y="874987"/>
            <a:ext cx="9941944" cy="51080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398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841248"/>
            <a:ext cx="8931403" cy="138435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5528" y="2333860"/>
            <a:ext cx="8931403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685800" indent="-4572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 marL="1257300" indent="-342900"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227F-7A38-4FCC-BBE5-462C6ABA0D7C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7576B-FC6F-F402-D320-23CD0747AB61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459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AB4670-578E-C407-B8FE-F50501B06177}"/>
              </a:ext>
            </a:extLst>
          </p:cNvPr>
          <p:cNvSpPr/>
          <p:nvPr/>
        </p:nvSpPr>
        <p:spPr>
          <a:xfrm>
            <a:off x="7845134" y="874986"/>
            <a:ext cx="3218791" cy="51080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5AED54-B0B3-D614-DEFD-5CE4799F522B}"/>
              </a:ext>
            </a:extLst>
          </p:cNvPr>
          <p:cNvSpPr/>
          <p:nvPr/>
        </p:nvSpPr>
        <p:spPr>
          <a:xfrm>
            <a:off x="1121981" y="874987"/>
            <a:ext cx="6584950" cy="51080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076" y="1166648"/>
            <a:ext cx="5880761" cy="452470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5881" y="1170041"/>
            <a:ext cx="2520697" cy="4521309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B9EE63E-BD4D-1B83-F683-7801D91371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98770"/>
            <a:ext cx="3494314" cy="359229"/>
          </a:xfrm>
        </p:spPr>
        <p:txBody>
          <a:bodyPr/>
          <a:lstStyle/>
          <a:p>
            <a:fld id="{080CD416-224D-4632-8302-C1A0B05C0690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CAD1074-17D3-EACF-F513-E49F6BCE5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85041" y="6498770"/>
            <a:ext cx="2805405" cy="359229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EBB2A2C-4AD0-A1F2-B3E1-342CC3F7E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0682" y="6498770"/>
            <a:ext cx="429207" cy="359229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26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234" y="829577"/>
            <a:ext cx="4192166" cy="169399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D9C05904-FD8A-9AED-FEBF-07D02323D6F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9375" y="366631"/>
            <a:ext cx="6281928" cy="613562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04234" y="2637762"/>
            <a:ext cx="4192166" cy="341109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F087BA-BF9C-B6FF-3993-B14EFC993249}"/>
              </a:ext>
            </a:extLst>
          </p:cNvPr>
          <p:cNvSpPr/>
          <p:nvPr userDrawn="1"/>
        </p:nvSpPr>
        <p:spPr>
          <a:xfrm>
            <a:off x="6751530" y="351065"/>
            <a:ext cx="5097718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1E7D18D-B238-7331-A7C2-F04E7F4779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98770"/>
            <a:ext cx="3494314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A325475-EA0F-49B2-A586-CC0D8CB91667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84BDBE8-3E10-FA13-9449-A3EA46117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85041" y="6498770"/>
            <a:ext cx="2805405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3E5618F-FBE1-25BE-3EBC-6A699AAF8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0682" y="6498770"/>
            <a:ext cx="429207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05EF98-C9B4-FDE5-FF49-3AC91EBF7C80}"/>
              </a:ext>
            </a:extLst>
          </p:cNvPr>
          <p:cNvSpPr/>
          <p:nvPr userDrawn="1"/>
        </p:nvSpPr>
        <p:spPr>
          <a:xfrm>
            <a:off x="334788" y="353022"/>
            <a:ext cx="6300216" cy="61539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62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7640D-701E-4505-B3CF-EF9407231E3A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13DBF3-4834-1A3D-F4D5-6A81E4273385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958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58915-0BD2-4619-96F8-2000A958401A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955F4A-423A-5B89-7048-7BF27C7621C6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7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7C48-2090-4C6A-8BA6-AD652515C489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ADE99A-A1BB-22F1-AAC4-B9657638A2B1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19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2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5811837" cy="52643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18EB-E5A2-46FD-AE56-36A2660D9755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DAA8DC-86CE-2734-E308-CBA3FA9B61FB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72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28" y="840740"/>
            <a:ext cx="3494314" cy="522351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40740"/>
            <a:ext cx="6884604" cy="52235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1F173-72DA-43D0-80E2-6EBC494B1FEF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615947-AD9C-F5FA-B88C-990D02D3AF2A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14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EF6C452-604E-947A-0AE2-B0BEF7F21EB5}"/>
              </a:ext>
            </a:extLst>
          </p:cNvPr>
          <p:cNvSpPr/>
          <p:nvPr/>
        </p:nvSpPr>
        <p:spPr>
          <a:xfrm>
            <a:off x="1125028" y="874987"/>
            <a:ext cx="4901871" cy="51080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550A83-567F-A24D-E3C0-CE8EBAD06D18}"/>
              </a:ext>
            </a:extLst>
          </p:cNvPr>
          <p:cNvSpPr/>
          <p:nvPr/>
        </p:nvSpPr>
        <p:spPr>
          <a:xfrm>
            <a:off x="6162053" y="874987"/>
            <a:ext cx="4901871" cy="51080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EE06B6E-5DF9-040C-D813-282435432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077" y="1226152"/>
            <a:ext cx="4184248" cy="446519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38613CA7-3784-8161-0A2F-6AFEA3852D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11102" y="1226152"/>
            <a:ext cx="4187100" cy="44651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54E62BB-E63F-06C8-1E4D-D0DD69BCEE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98770"/>
            <a:ext cx="3494314" cy="359229"/>
          </a:xfrm>
        </p:spPr>
        <p:txBody>
          <a:bodyPr/>
          <a:lstStyle/>
          <a:p>
            <a:fld id="{080CD416-224D-4632-8302-C1A0B05C0690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D3CA3E8-7834-A683-F512-C36DF1146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85041" y="6498770"/>
            <a:ext cx="2805405" cy="359229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28609CD-1349-E1EF-8FD1-C055F29B9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0682" y="6498770"/>
            <a:ext cx="429207" cy="359229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83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11C59EC-2984-2AFC-A887-928F090FF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6" y="842464"/>
            <a:ext cx="10613572" cy="10994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57" y="2090057"/>
            <a:ext cx="10613572" cy="39678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76615-F428-46F8-B333-52721A2A1D31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26287E-A219-F520-0726-BDFF3D7A4E02}"/>
              </a:ext>
            </a:extLst>
          </p:cNvPr>
          <p:cNvSpPr/>
          <p:nvPr userDrawn="1"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889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949" y="819804"/>
            <a:ext cx="6022523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0A3C44E0-2181-679C-C4DE-7C0E12C689B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5956" y="361188"/>
            <a:ext cx="4434840" cy="613562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2341" y="2235200"/>
            <a:ext cx="6044132" cy="38029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A43DA6-AD92-1399-A6A7-42F89C87DC1A}"/>
              </a:ext>
            </a:extLst>
          </p:cNvPr>
          <p:cNvSpPr/>
          <p:nvPr userDrawn="1"/>
        </p:nvSpPr>
        <p:spPr>
          <a:xfrm>
            <a:off x="337457" y="351064"/>
            <a:ext cx="4451839" cy="61558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5664"/>
            <a:ext cx="3337584" cy="402336"/>
          </a:xfrm>
        </p:spPr>
        <p:txBody>
          <a:bodyPr/>
          <a:lstStyle/>
          <a:p>
            <a:fld id="{7E38CFF5-C5CE-48B3-B40D-6C66C1CC6368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4474DB-FD35-4937-0024-1F6311BC8B2F}"/>
              </a:ext>
            </a:extLst>
          </p:cNvPr>
          <p:cNvSpPr/>
          <p:nvPr userDrawn="1"/>
        </p:nvSpPr>
        <p:spPr>
          <a:xfrm>
            <a:off x="4915879" y="351065"/>
            <a:ext cx="6938663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24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08" y="826408"/>
            <a:ext cx="60225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34" y="2243328"/>
            <a:ext cx="6022524" cy="38055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13B8FE68-7B6E-3218-44A6-F1880E54EE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01964" y="361186"/>
            <a:ext cx="4434840" cy="613562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D2FFC-2E73-8E67-42FD-E85E9D7166B6}"/>
              </a:ext>
            </a:extLst>
          </p:cNvPr>
          <p:cNvSpPr/>
          <p:nvPr userDrawn="1"/>
        </p:nvSpPr>
        <p:spPr>
          <a:xfrm>
            <a:off x="337457" y="351065"/>
            <a:ext cx="6939845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2A7E0D9-1BA5-C290-01C0-9412D854A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98770"/>
            <a:ext cx="3494314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A325475-EA0F-49B2-A586-CC0D8CB91667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DF8ECF4-AE04-DF19-C3BC-F2F3CC72B5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85041" y="6498770"/>
            <a:ext cx="2805405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00847C9-B5C0-A857-1CCE-2B6CEFDC6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0682" y="6498770"/>
            <a:ext cx="429207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0B6AB1-45E0-8ED2-07D0-7F09A97072E8}"/>
              </a:ext>
            </a:extLst>
          </p:cNvPr>
          <p:cNvSpPr/>
          <p:nvPr userDrawn="1"/>
        </p:nvSpPr>
        <p:spPr>
          <a:xfrm>
            <a:off x="7392820" y="351063"/>
            <a:ext cx="4453128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00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350" y="819005"/>
            <a:ext cx="6777828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5C69378E-FD50-D0FE-49E9-FE6939F87E0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57366" y="361188"/>
            <a:ext cx="3657600" cy="613562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13350" y="2032216"/>
            <a:ext cx="6777828" cy="40343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928F2E-550C-7EE7-5A6C-C30C820D21DB}"/>
              </a:ext>
            </a:extLst>
          </p:cNvPr>
          <p:cNvSpPr/>
          <p:nvPr userDrawn="1"/>
        </p:nvSpPr>
        <p:spPr>
          <a:xfrm>
            <a:off x="4155746" y="351065"/>
            <a:ext cx="7693502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9D0A219B-0B2E-ED64-E28B-7BC3826FD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98770"/>
            <a:ext cx="3494314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A325475-EA0F-49B2-A586-CC0D8CB91667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DFE40E1-5539-7791-9EC1-C0DD9509E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85041" y="6498770"/>
            <a:ext cx="2805405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9B369AB-498B-00E7-8CC6-A9C08DBC7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0682" y="6498770"/>
            <a:ext cx="429207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B15E2-0F9C-EDBB-3379-237D2F02B133}"/>
              </a:ext>
            </a:extLst>
          </p:cNvPr>
          <p:cNvSpPr/>
          <p:nvPr userDrawn="1"/>
        </p:nvSpPr>
        <p:spPr>
          <a:xfrm>
            <a:off x="348222" y="351064"/>
            <a:ext cx="3675888" cy="61558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940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7" y="829475"/>
            <a:ext cx="6714892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5527" y="2047532"/>
            <a:ext cx="6714892" cy="40013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4216C9-E47F-BA93-3528-3DC28359BBA5}"/>
              </a:ext>
            </a:extLst>
          </p:cNvPr>
          <p:cNvSpPr/>
          <p:nvPr userDrawn="1"/>
        </p:nvSpPr>
        <p:spPr>
          <a:xfrm>
            <a:off x="337457" y="351065"/>
            <a:ext cx="7631033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22729334-E74F-1D47-30E9-2040D0CCDE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94185" y="356616"/>
            <a:ext cx="3739896" cy="614476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EB550AF-60BA-6735-2DDA-FFBD5FF18B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98770"/>
            <a:ext cx="3494314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A325475-EA0F-49B2-A586-CC0D8CB91667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FBA6FCB-6EC8-5D26-12DE-87BB09604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85041" y="6498770"/>
            <a:ext cx="2805405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D9D4586-9305-AF52-E112-43FE5D94C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0682" y="6498770"/>
            <a:ext cx="429207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05E7D9-8EB1-CCEE-CB59-564CC173739B}"/>
              </a:ext>
            </a:extLst>
          </p:cNvPr>
          <p:cNvSpPr/>
          <p:nvPr userDrawn="1"/>
        </p:nvSpPr>
        <p:spPr>
          <a:xfrm>
            <a:off x="8085041" y="351064"/>
            <a:ext cx="3758184" cy="61558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826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06" y="817137"/>
            <a:ext cx="4192166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442F0537-AA35-B27C-CAD5-3F9A4EAC92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9839" y="361188"/>
            <a:ext cx="6272784" cy="613562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9C53C-82C0-3F48-BA66-E452F8835C0C}"/>
              </a:ext>
            </a:extLst>
          </p:cNvPr>
          <p:cNvSpPr/>
          <p:nvPr userDrawn="1"/>
        </p:nvSpPr>
        <p:spPr>
          <a:xfrm>
            <a:off x="337458" y="351064"/>
            <a:ext cx="6297546" cy="61558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04234" y="2637763"/>
            <a:ext cx="4192899" cy="3411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29C0DC-4CF1-BF5F-9799-7F5EFFD594AE}"/>
              </a:ext>
            </a:extLst>
          </p:cNvPr>
          <p:cNvSpPr/>
          <p:nvPr userDrawn="1"/>
        </p:nvSpPr>
        <p:spPr>
          <a:xfrm>
            <a:off x="6751530" y="351065"/>
            <a:ext cx="5097718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A90B4F9-3A1A-CDB5-1CB2-BED385A96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98770"/>
            <a:ext cx="3494314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A325475-EA0F-49B2-A586-CC0D8CB91667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8891662-9D2F-4EC4-AE03-566C9F394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85041" y="6498770"/>
            <a:ext cx="2805405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2B7063A-A36F-DA54-7077-3632E0BF6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0682" y="6498770"/>
            <a:ext cx="429207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1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D9A0B94D-2DD1-875D-B541-D604110F2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72" y="817137"/>
            <a:ext cx="4337407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D88E16-573F-A597-7EE7-887CF9D8D3F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9301" y="2637763"/>
            <a:ext cx="4338165" cy="3411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A972FDA-9B64-2E1F-84D9-B8941D9AC8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52063" y="361188"/>
            <a:ext cx="6089904" cy="613562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B7641C-0FEE-FC12-84B6-FDB399A2110B}"/>
              </a:ext>
            </a:extLst>
          </p:cNvPr>
          <p:cNvSpPr/>
          <p:nvPr userDrawn="1"/>
        </p:nvSpPr>
        <p:spPr>
          <a:xfrm>
            <a:off x="337457" y="351065"/>
            <a:ext cx="5282687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3AEF8BA8-2E40-E714-955D-062E0BBCB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98770"/>
            <a:ext cx="3494314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A325475-EA0F-49B2-A586-CC0D8CB91667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A8E821C-4EC8-D755-0604-1CF0267FE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85041" y="6498770"/>
            <a:ext cx="2805405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EE747D8-BFE4-9495-99CA-CDD56CDDA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0682" y="6498770"/>
            <a:ext cx="429207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92A368-511B-76F6-C241-598461CF9E5C}"/>
              </a:ext>
            </a:extLst>
          </p:cNvPr>
          <p:cNvSpPr/>
          <p:nvPr userDrawn="1"/>
        </p:nvSpPr>
        <p:spPr>
          <a:xfrm>
            <a:off x="5744782" y="351064"/>
            <a:ext cx="6104466" cy="61558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6618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826408"/>
            <a:ext cx="4301413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9CA91B26-FF37-7619-CA98-3BF61F5687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7038" y="361188"/>
            <a:ext cx="6135624" cy="613562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9" y="2074889"/>
            <a:ext cx="4291584" cy="39739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55BAA1-304B-22B8-AFFB-450B8B12DD5E}"/>
              </a:ext>
            </a:extLst>
          </p:cNvPr>
          <p:cNvSpPr/>
          <p:nvPr userDrawn="1"/>
        </p:nvSpPr>
        <p:spPr>
          <a:xfrm>
            <a:off x="6615483" y="351065"/>
            <a:ext cx="5233765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0539A80-30AC-952B-3E78-12CE8F100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98770"/>
            <a:ext cx="3494314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A325475-EA0F-49B2-A586-CC0D8CB91667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89B1685D-0E18-DE3D-4A15-F8A9204F6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85041" y="6498770"/>
            <a:ext cx="2805405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3927B2EF-831F-E054-7EDC-63858146B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0682" y="6498770"/>
            <a:ext cx="429207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3E9085-3DE0-967D-6FEC-87A68F2E38F7}"/>
              </a:ext>
            </a:extLst>
          </p:cNvPr>
          <p:cNvSpPr/>
          <p:nvPr userDrawn="1"/>
        </p:nvSpPr>
        <p:spPr>
          <a:xfrm>
            <a:off x="337458" y="351064"/>
            <a:ext cx="6154784" cy="61558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67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792E787-2C43-9150-BA2C-843318A1A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7" y="826408"/>
            <a:ext cx="4518609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BD289B8E-2849-E156-7279-DA72F5F75F0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111" y="2074889"/>
            <a:ext cx="4508284" cy="39739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8568F57-C775-4169-382D-FE2FEBDBAC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28508" y="366631"/>
            <a:ext cx="5907024" cy="613562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CDBE87-6A57-2D73-C222-305AF961B664}"/>
              </a:ext>
            </a:extLst>
          </p:cNvPr>
          <p:cNvSpPr/>
          <p:nvPr userDrawn="1"/>
        </p:nvSpPr>
        <p:spPr>
          <a:xfrm>
            <a:off x="337457" y="351065"/>
            <a:ext cx="5456769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5288E7B0-81D9-CCF8-EB05-EA8342A4B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98770"/>
            <a:ext cx="3494314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A325475-EA0F-49B2-A586-CC0D8CB91667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D314F02-5973-4022-032A-218872D27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85041" y="6498770"/>
            <a:ext cx="2805405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C8E7BB9A-D434-3FEA-E3B3-0A99879BF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0682" y="6498770"/>
            <a:ext cx="429207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7F243C-548D-9C48-60F5-BC8D58A018DE}"/>
              </a:ext>
            </a:extLst>
          </p:cNvPr>
          <p:cNvSpPr/>
          <p:nvPr userDrawn="1"/>
        </p:nvSpPr>
        <p:spPr>
          <a:xfrm>
            <a:off x="5914792" y="351065"/>
            <a:ext cx="593445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302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9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158" y="839871"/>
            <a:ext cx="3227469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012F0A78-49FB-BB3A-242F-2924FAF4081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6601" y="361188"/>
            <a:ext cx="7232904" cy="613562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158" y="2665215"/>
            <a:ext cx="3227469" cy="337775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387906-ECDF-E20B-CA46-CDAD7F1BB419}"/>
              </a:ext>
            </a:extLst>
          </p:cNvPr>
          <p:cNvSpPr/>
          <p:nvPr userDrawn="1"/>
        </p:nvSpPr>
        <p:spPr>
          <a:xfrm>
            <a:off x="7707386" y="351065"/>
            <a:ext cx="4141862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F2227C39-491D-6560-D78F-CB7524A636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98770"/>
            <a:ext cx="3494314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A325475-EA0F-49B2-A586-CC0D8CB91667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6C4DED5-FE13-1083-CC2D-42185971E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85041" y="6498770"/>
            <a:ext cx="2805405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8FDBA055-F524-DC9E-E4E1-4529BA173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0682" y="6498770"/>
            <a:ext cx="429207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2198D5-C9C0-500B-4DBC-656F475E493C}"/>
              </a:ext>
            </a:extLst>
          </p:cNvPr>
          <p:cNvSpPr/>
          <p:nvPr userDrawn="1"/>
        </p:nvSpPr>
        <p:spPr>
          <a:xfrm>
            <a:off x="337457" y="351064"/>
            <a:ext cx="7251192" cy="61558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1131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0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DE08559-D5C4-B55F-FEE7-A549DCB4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7" y="839871"/>
            <a:ext cx="3374317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B5FEEF-AA1C-DF09-81DC-C263DDF653CF}"/>
              </a:ext>
            </a:extLst>
          </p:cNvPr>
          <p:cNvSpPr/>
          <p:nvPr userDrawn="1"/>
        </p:nvSpPr>
        <p:spPr>
          <a:xfrm>
            <a:off x="337457" y="351065"/>
            <a:ext cx="4300827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35C596C1-39CE-99AF-B795-8ADB489A7D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5527" y="2665215"/>
            <a:ext cx="3374317" cy="337775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45CC9C07-AB41-F534-28F4-4DB7C7C6A85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77943" y="366631"/>
            <a:ext cx="7059168" cy="613562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71282706-6A90-AC69-EED3-14EF895714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98770"/>
            <a:ext cx="3494314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A325475-EA0F-49B2-A586-CC0D8CB91667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FBB56311-28CF-D46F-611E-BE7FC528C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85041" y="6498770"/>
            <a:ext cx="2805405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62018A6C-F090-A3A6-828C-3B4C1F611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0682" y="6498770"/>
            <a:ext cx="429207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239BDE-DD79-5CB8-2F90-0AED70B4C2F7}"/>
              </a:ext>
            </a:extLst>
          </p:cNvPr>
          <p:cNvSpPr/>
          <p:nvPr userDrawn="1"/>
        </p:nvSpPr>
        <p:spPr>
          <a:xfrm>
            <a:off x="4765806" y="351065"/>
            <a:ext cx="7083442" cy="61558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542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4234" y="829577"/>
            <a:ext cx="4192166" cy="3775213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4233" y="4731335"/>
            <a:ext cx="4192166" cy="131228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791DC7E0-CBE1-A440-0537-4B3B946352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9375" y="361188"/>
            <a:ext cx="6281928" cy="6135624"/>
          </a:xfrm>
          <a:blipFill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0CD339-777A-9749-4666-3527C14B9743}"/>
              </a:ext>
            </a:extLst>
          </p:cNvPr>
          <p:cNvSpPr/>
          <p:nvPr userDrawn="1"/>
        </p:nvSpPr>
        <p:spPr>
          <a:xfrm>
            <a:off x="6751530" y="351065"/>
            <a:ext cx="5097718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E67F68C-4D7B-717C-D360-0C7B177E78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98770"/>
            <a:ext cx="3494314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A325475-EA0F-49B2-A586-CC0D8CB91667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62027BE-9356-D4CB-179D-26A5D76B3F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85041" y="6498770"/>
            <a:ext cx="2805405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DD4DA43-0E0A-52D7-598D-E21C37400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0682" y="6498770"/>
            <a:ext cx="429207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EF7C5-69F2-91FF-0C1E-398B01AB0F98}"/>
              </a:ext>
            </a:extLst>
          </p:cNvPr>
          <p:cNvSpPr/>
          <p:nvPr userDrawn="1"/>
        </p:nvSpPr>
        <p:spPr>
          <a:xfrm>
            <a:off x="334788" y="353022"/>
            <a:ext cx="6300216" cy="61539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777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DFB1570C-2A53-2BD0-0955-F14E33A43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712" y="839871"/>
            <a:ext cx="3065002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9EDFF69E-D657-B8DE-43CD-6A0AA98FBA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6440" y="361188"/>
            <a:ext cx="7424928" cy="613562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78FDB-57BB-4A24-EB2F-31B3DCA2ED9F}"/>
              </a:ext>
            </a:extLst>
          </p:cNvPr>
          <p:cNvSpPr/>
          <p:nvPr userDrawn="1"/>
        </p:nvSpPr>
        <p:spPr>
          <a:xfrm>
            <a:off x="7904606" y="351065"/>
            <a:ext cx="3944642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ontent Placeholder 7">
            <a:extLst>
              <a:ext uri="{FF2B5EF4-FFF2-40B4-BE49-F238E27FC236}">
                <a16:creationId xmlns:a16="http://schemas.microsoft.com/office/drawing/2014/main" id="{B52381D3-CD5D-B295-5DE8-247DE26D24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59712" y="2665215"/>
            <a:ext cx="3065002" cy="337775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090962EE-6183-2741-3A94-C8479C8F3D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98770"/>
            <a:ext cx="3494314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A325475-EA0F-49B2-A586-CC0D8CB91667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4C9BBAD-E4A0-3317-216F-5858C92CB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85041" y="6498770"/>
            <a:ext cx="2805405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195FBA7-A575-4D7C-73E3-07F6E976C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0682" y="6498770"/>
            <a:ext cx="429207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A87F64-B10E-D3EC-86DC-A74D615B4819}"/>
              </a:ext>
            </a:extLst>
          </p:cNvPr>
          <p:cNvSpPr/>
          <p:nvPr userDrawn="1"/>
        </p:nvSpPr>
        <p:spPr>
          <a:xfrm>
            <a:off x="337456" y="351064"/>
            <a:ext cx="7442897" cy="61558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489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7" y="5024647"/>
            <a:ext cx="3739896" cy="1207851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590F4507-3E12-8BCC-96C4-5E91E00DE05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8996" y="357974"/>
            <a:ext cx="11494008" cy="4270248"/>
          </a:xfr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24647"/>
            <a:ext cx="6041938" cy="1207851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36FE-15B3-4F20-9261-F868C8825F0F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72880B-AEAD-196C-0715-91B527BD2668}"/>
              </a:ext>
            </a:extLst>
          </p:cNvPr>
          <p:cNvSpPr/>
          <p:nvPr userDrawn="1"/>
        </p:nvSpPr>
        <p:spPr>
          <a:xfrm>
            <a:off x="321733" y="4758374"/>
            <a:ext cx="11527515" cy="17485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CA5AC-C8BF-B7FA-04BB-F8A5A14F6F64}"/>
              </a:ext>
            </a:extLst>
          </p:cNvPr>
          <p:cNvSpPr/>
          <p:nvPr userDrawn="1"/>
        </p:nvSpPr>
        <p:spPr>
          <a:xfrm>
            <a:off x="337456" y="351064"/>
            <a:ext cx="11511792" cy="42840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7764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7" y="4336837"/>
            <a:ext cx="3739896" cy="1863698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590F4507-3E12-8BCC-96C4-5E91E00DE05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8996" y="358671"/>
            <a:ext cx="11494008" cy="3547872"/>
          </a:xfr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4336837"/>
            <a:ext cx="6041938" cy="1863698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36FE-15B3-4F20-9261-F868C8825F0F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72880B-AEAD-196C-0715-91B527BD2668}"/>
              </a:ext>
            </a:extLst>
          </p:cNvPr>
          <p:cNvSpPr/>
          <p:nvPr userDrawn="1"/>
        </p:nvSpPr>
        <p:spPr>
          <a:xfrm>
            <a:off x="337456" y="4038600"/>
            <a:ext cx="11527515" cy="24683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541655-3554-4192-AE10-BB95B2B3FCA7}"/>
              </a:ext>
            </a:extLst>
          </p:cNvPr>
          <p:cNvSpPr/>
          <p:nvPr userDrawn="1"/>
        </p:nvSpPr>
        <p:spPr>
          <a:xfrm>
            <a:off x="339852" y="351064"/>
            <a:ext cx="11512296" cy="35630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43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077" y="1240971"/>
            <a:ext cx="3277536" cy="963033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0662" y="1240971"/>
            <a:ext cx="5614213" cy="96303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4618C02D-A34B-FCF5-74D5-2AC6F33031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26236" y="2719146"/>
            <a:ext cx="9921240" cy="3255264"/>
          </a:xfr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792CFC36-C3EC-5779-AB81-CC4B05A487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98770"/>
            <a:ext cx="3494314" cy="359229"/>
          </a:xfrm>
        </p:spPr>
        <p:txBody>
          <a:bodyPr/>
          <a:lstStyle/>
          <a:p>
            <a:fld id="{838E7C52-89A1-4FAF-9408-82A97F69BEE9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B647595-A471-5DA6-9074-5DACBEE5D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85041" y="6498770"/>
            <a:ext cx="2805405" cy="359229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48F12117-D5D7-397C-88DD-6C7EC5A4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0682" y="6498770"/>
            <a:ext cx="429207" cy="359229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FFC3B9-6393-BD5E-CBA3-4236EA91FEE4}"/>
              </a:ext>
            </a:extLst>
          </p:cNvPr>
          <p:cNvSpPr/>
          <p:nvPr userDrawn="1"/>
        </p:nvSpPr>
        <p:spPr>
          <a:xfrm>
            <a:off x="1121981" y="874987"/>
            <a:ext cx="9941944" cy="16777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761AA9-46EF-A61A-5772-FE92633CC2A2}"/>
              </a:ext>
            </a:extLst>
          </p:cNvPr>
          <p:cNvSpPr/>
          <p:nvPr userDrawn="1"/>
        </p:nvSpPr>
        <p:spPr>
          <a:xfrm>
            <a:off x="1126236" y="2710002"/>
            <a:ext cx="9939528" cy="32735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2255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89C2E73-8CB7-AB0A-D373-D9BCBE160A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4740" y="1944079"/>
            <a:ext cx="6391656" cy="4553712"/>
          </a:xfr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58567" y="2235200"/>
            <a:ext cx="4420788" cy="39581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1391-F4B8-4A23-8935-365F41031646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30DF84-4A5D-63C5-1700-34F6AA007632}"/>
              </a:ext>
            </a:extLst>
          </p:cNvPr>
          <p:cNvSpPr/>
          <p:nvPr userDrawn="1"/>
        </p:nvSpPr>
        <p:spPr>
          <a:xfrm flipV="1">
            <a:off x="337457" y="351062"/>
            <a:ext cx="11512296" cy="146503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9E6EAC-5CB1-AF25-6E5B-8E37D120C9B3}"/>
              </a:ext>
            </a:extLst>
          </p:cNvPr>
          <p:cNvSpPr/>
          <p:nvPr userDrawn="1"/>
        </p:nvSpPr>
        <p:spPr>
          <a:xfrm>
            <a:off x="339852" y="1929406"/>
            <a:ext cx="6421432" cy="45775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53CEAA-92AB-A832-438A-7F6ACCDFE1B4}"/>
              </a:ext>
            </a:extLst>
          </p:cNvPr>
          <p:cNvSpPr/>
          <p:nvPr userDrawn="1"/>
        </p:nvSpPr>
        <p:spPr>
          <a:xfrm>
            <a:off x="6874592" y="1929406"/>
            <a:ext cx="4975161" cy="45775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164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9959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FE3DA23-DE55-6AE0-AF3B-E9803246C7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9324" y="2423719"/>
            <a:ext cx="5175504" cy="4069080"/>
          </a:xfrm>
          <a:blipFill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37402" y="599600"/>
            <a:ext cx="5633165" cy="56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507B-3789-49BC-A5B5-D3B2B10E5F24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25B15E-907B-22E5-9483-591409F1460D}"/>
              </a:ext>
            </a:extLst>
          </p:cNvPr>
          <p:cNvSpPr/>
          <p:nvPr userDrawn="1"/>
        </p:nvSpPr>
        <p:spPr>
          <a:xfrm flipV="1">
            <a:off x="337457" y="351059"/>
            <a:ext cx="5199238" cy="19398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643D3-05AA-D000-6F70-B39D3E837EF5}"/>
              </a:ext>
            </a:extLst>
          </p:cNvPr>
          <p:cNvSpPr/>
          <p:nvPr userDrawn="1"/>
        </p:nvSpPr>
        <p:spPr>
          <a:xfrm>
            <a:off x="5665293" y="351065"/>
            <a:ext cx="6189249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7DB142-72B7-699F-6F87-2EFB2EBF3B22}"/>
              </a:ext>
            </a:extLst>
          </p:cNvPr>
          <p:cNvSpPr/>
          <p:nvPr userDrawn="1"/>
        </p:nvSpPr>
        <p:spPr>
          <a:xfrm flipV="1">
            <a:off x="337457" y="2409583"/>
            <a:ext cx="5199238" cy="40973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200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99599"/>
            <a:ext cx="3946824" cy="14538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FE3DA23-DE55-6AE0-AF3B-E9803246C7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9324" y="2423719"/>
            <a:ext cx="4476676" cy="4069080"/>
          </a:xfr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20382" y="599600"/>
            <a:ext cx="6350185" cy="56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507B-3789-49BC-A5B5-D3B2B10E5F24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25B15E-907B-22E5-9483-591409F1460D}"/>
              </a:ext>
            </a:extLst>
          </p:cNvPr>
          <p:cNvSpPr/>
          <p:nvPr userDrawn="1"/>
        </p:nvSpPr>
        <p:spPr>
          <a:xfrm flipV="1">
            <a:off x="337457" y="351058"/>
            <a:ext cx="4488543" cy="19398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643D3-05AA-D000-6F70-B39D3E837EF5}"/>
              </a:ext>
            </a:extLst>
          </p:cNvPr>
          <p:cNvSpPr/>
          <p:nvPr userDrawn="1"/>
        </p:nvSpPr>
        <p:spPr>
          <a:xfrm>
            <a:off x="4939611" y="351065"/>
            <a:ext cx="6914932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7DB142-72B7-699F-6F87-2EFB2EBF3B22}"/>
              </a:ext>
            </a:extLst>
          </p:cNvPr>
          <p:cNvSpPr/>
          <p:nvPr userDrawn="1"/>
        </p:nvSpPr>
        <p:spPr>
          <a:xfrm flipV="1">
            <a:off x="337457" y="2409583"/>
            <a:ext cx="4497205" cy="40973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11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7441" y="1359777"/>
            <a:ext cx="5880761" cy="1107198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6C1007D4-EB2E-ECF2-5254-C510166F0A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52328" y="886968"/>
            <a:ext cx="3197543" cy="5084064"/>
          </a:xfr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B6F7D1A1-060A-C0EF-7365-61C0D96F44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17441" y="2631072"/>
            <a:ext cx="5880761" cy="3060281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1944F5-72DB-5388-391B-5DC34BAD29A9}"/>
              </a:ext>
            </a:extLst>
          </p:cNvPr>
          <p:cNvSpPr/>
          <p:nvPr/>
        </p:nvSpPr>
        <p:spPr>
          <a:xfrm>
            <a:off x="4465346" y="874986"/>
            <a:ext cx="6584950" cy="51114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322761-AD97-5EDC-DC4F-22AC765F3F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98770"/>
            <a:ext cx="3494314" cy="359229"/>
          </a:xfrm>
        </p:spPr>
        <p:txBody>
          <a:bodyPr/>
          <a:lstStyle/>
          <a:p>
            <a:fld id="{080CD416-224D-4632-8302-C1A0B05C0690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3B1E02D-FA19-7D3D-06D7-B239D7211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85041" y="6498770"/>
            <a:ext cx="2805405" cy="359229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68603D8-B4FF-4EEF-D7E4-C16EE214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0682" y="6498770"/>
            <a:ext cx="429207" cy="359229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67190-6BE3-1105-A47B-925C2188D8D4}"/>
              </a:ext>
            </a:extLst>
          </p:cNvPr>
          <p:cNvSpPr/>
          <p:nvPr userDrawn="1"/>
        </p:nvSpPr>
        <p:spPr>
          <a:xfrm>
            <a:off x="1141704" y="874986"/>
            <a:ext cx="3218791" cy="51080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65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1C9C9AC-231F-A3D9-52AE-E521803C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3" y="4669972"/>
            <a:ext cx="8988551" cy="1088572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55D2680C-5363-8F4B-6FB7-E51E9E05C9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01724" y="1398813"/>
            <a:ext cx="8988552" cy="3145973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93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1461-EBBE-4007-A7FA-8D550B1815C8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0DE2B7-EB22-2F5C-EF67-76C44224FDB5}"/>
              </a:ext>
            </a:extLst>
          </p:cNvPr>
          <p:cNvSpPr/>
          <p:nvPr/>
        </p:nvSpPr>
        <p:spPr>
          <a:xfrm>
            <a:off x="1121981" y="874987"/>
            <a:ext cx="9941944" cy="51080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183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3" y="4669972"/>
            <a:ext cx="8988551" cy="83234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01724" y="1398813"/>
            <a:ext cx="8988552" cy="3145973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193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45D9-E600-48F3-8D60-FBB32619D4B7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5D0C1F-1910-D1D3-C257-A50E730FB8BC}"/>
              </a:ext>
            </a:extLst>
          </p:cNvPr>
          <p:cNvSpPr/>
          <p:nvPr/>
        </p:nvSpPr>
        <p:spPr>
          <a:xfrm>
            <a:off x="1121981" y="874987"/>
            <a:ext cx="9941944" cy="51080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99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43E122-5107-B335-7270-B6C7A8395D86}"/>
              </a:ext>
            </a:extLst>
          </p:cNvPr>
          <p:cNvSpPr/>
          <p:nvPr userDrawn="1"/>
        </p:nvSpPr>
        <p:spPr>
          <a:xfrm>
            <a:off x="5744782" y="351064"/>
            <a:ext cx="6104466" cy="61558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301" y="840278"/>
            <a:ext cx="4337407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300" y="4668118"/>
            <a:ext cx="4337407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710F4B22-F5AC-7D33-7A84-7B2436EFDE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52063" y="361188"/>
            <a:ext cx="6089904" cy="6135624"/>
          </a:xfr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D7A0B5-D7C9-90BE-F505-E01F4D062E28}"/>
              </a:ext>
            </a:extLst>
          </p:cNvPr>
          <p:cNvSpPr/>
          <p:nvPr userDrawn="1"/>
        </p:nvSpPr>
        <p:spPr>
          <a:xfrm>
            <a:off x="337457" y="351065"/>
            <a:ext cx="5282687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1F41629-C05C-09F2-6087-F8836305B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98770"/>
            <a:ext cx="3494314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A325475-EA0F-49B2-A586-CC0D8CB91667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21E8832-F660-8A12-2B3C-B0368A840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85041" y="6498770"/>
            <a:ext cx="2805405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20AF754-B09E-920F-08CC-F9E9A9877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0682" y="6498770"/>
            <a:ext cx="429207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17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9924E45-C895-43A4-5C38-357208F05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213" y="4669972"/>
            <a:ext cx="10069575" cy="1088572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7F1ED0D-FB7E-F1D4-6BB4-DA7FCEA9CD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61212" y="1398813"/>
            <a:ext cx="10069576" cy="3145973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193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DA9F-3449-4571-B576-325E0AB8D353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106CE9-3864-8C80-F8B7-4C6D0D0E2D97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6718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7E2BE3E-32CC-3B2E-7AAB-62D6D812CE2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00188" y="1636205"/>
            <a:ext cx="9191625" cy="358559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4800" b="0">
                <a:latin typeface="+mj-lt"/>
              </a:defRPr>
            </a:lvl1pPr>
            <a:lvl2pPr marL="228600" indent="0" algn="ctr">
              <a:lnSpc>
                <a:spcPct val="100000"/>
              </a:lnSpc>
              <a:buNone/>
              <a:defRPr sz="4800" b="0">
                <a:latin typeface="+mj-lt"/>
              </a:defRPr>
            </a:lvl2pPr>
            <a:lvl3pPr marL="457200" indent="0" algn="ctr">
              <a:lnSpc>
                <a:spcPct val="100000"/>
              </a:lnSpc>
              <a:buNone/>
              <a:defRPr sz="4800" b="0">
                <a:latin typeface="+mj-lt"/>
              </a:defRPr>
            </a:lvl3pPr>
            <a:lvl4pPr marL="685800" indent="0" algn="ctr">
              <a:lnSpc>
                <a:spcPct val="100000"/>
              </a:lnSpc>
              <a:buNone/>
              <a:defRPr sz="4800" b="0">
                <a:latin typeface="+mj-lt"/>
              </a:defRPr>
            </a:lvl4pPr>
            <a:lvl5pPr marL="914400" indent="0" algn="ctr">
              <a:lnSpc>
                <a:spcPct val="100000"/>
              </a:lnSpc>
              <a:buNone/>
              <a:defRPr sz="4800" b="0"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C9CA7-4D60-41A4-A4F0-FD6D94D8C852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1D1BF1-778B-0A57-4F7E-BC57330C7085}"/>
              </a:ext>
            </a:extLst>
          </p:cNvPr>
          <p:cNvSpPr/>
          <p:nvPr/>
        </p:nvSpPr>
        <p:spPr>
          <a:xfrm>
            <a:off x="1121981" y="874987"/>
            <a:ext cx="9941944" cy="51080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53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00188" y="1636205"/>
            <a:ext cx="9191625" cy="358559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4800" b="0">
                <a:latin typeface="+mj-lt"/>
              </a:defRPr>
            </a:lvl1pPr>
            <a:lvl2pPr marL="228600" indent="0" algn="ctr">
              <a:lnSpc>
                <a:spcPct val="100000"/>
              </a:lnSpc>
              <a:buNone/>
              <a:defRPr sz="4800" b="0">
                <a:latin typeface="+mj-lt"/>
              </a:defRPr>
            </a:lvl2pPr>
            <a:lvl3pPr marL="457200" indent="0" algn="ctr">
              <a:lnSpc>
                <a:spcPct val="100000"/>
              </a:lnSpc>
              <a:buNone/>
              <a:defRPr sz="4800" b="0">
                <a:latin typeface="+mj-lt"/>
              </a:defRPr>
            </a:lvl3pPr>
            <a:lvl4pPr marL="685800" indent="0" algn="ctr">
              <a:lnSpc>
                <a:spcPct val="100000"/>
              </a:lnSpc>
              <a:buNone/>
              <a:defRPr sz="4800" b="0">
                <a:latin typeface="+mj-lt"/>
              </a:defRPr>
            </a:lvl4pPr>
            <a:lvl5pPr marL="914400" indent="0" algn="ctr">
              <a:lnSpc>
                <a:spcPct val="100000"/>
              </a:lnSpc>
              <a:buNone/>
              <a:defRPr sz="4800" b="0"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6DBA-5967-4D4F-9608-7CC4DFDA88DC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6E25A4-0CFC-F2A6-5BDE-BEBF00F7CEA8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6222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0C99F09-6747-AD83-83AF-D9553E5701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5528" y="1636205"/>
            <a:ext cx="10023579" cy="358559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4800" b="0">
                <a:latin typeface="+mj-lt"/>
              </a:defRPr>
            </a:lvl1pPr>
            <a:lvl2pPr marL="228600" indent="0" algn="l">
              <a:lnSpc>
                <a:spcPct val="100000"/>
              </a:lnSpc>
              <a:buNone/>
              <a:defRPr sz="4800" b="0">
                <a:latin typeface="+mj-lt"/>
              </a:defRPr>
            </a:lvl2pPr>
            <a:lvl3pPr marL="457200" indent="0" algn="l">
              <a:lnSpc>
                <a:spcPct val="100000"/>
              </a:lnSpc>
              <a:buNone/>
              <a:defRPr sz="4800" b="0">
                <a:latin typeface="+mj-lt"/>
              </a:defRPr>
            </a:lvl3pPr>
            <a:lvl4pPr marL="685800" indent="0" algn="l">
              <a:lnSpc>
                <a:spcPct val="100000"/>
              </a:lnSpc>
              <a:buNone/>
              <a:defRPr sz="4800" b="0">
                <a:latin typeface="+mj-lt"/>
              </a:defRPr>
            </a:lvl4pPr>
            <a:lvl5pPr marL="914400" indent="0" algn="l">
              <a:lnSpc>
                <a:spcPct val="100000"/>
              </a:lnSpc>
              <a:buNone/>
              <a:defRPr sz="4800" b="0"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4E8A-F766-4B4E-BA35-31ABBD66791B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8DBB70-84D2-1F96-C132-E1127669A16F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5750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1118" y="5097029"/>
            <a:ext cx="9246805" cy="594321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74077" y="1188719"/>
            <a:ext cx="9243846" cy="3148857"/>
          </a:xfrm>
        </p:spPr>
        <p:txBody>
          <a:bodyPr anchor="t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2632-1039-4FCE-A210-396E8C7520B2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EDF265-9439-7BBC-B79E-33CC94E2DC55}"/>
              </a:ext>
            </a:extLst>
          </p:cNvPr>
          <p:cNvSpPr/>
          <p:nvPr/>
        </p:nvSpPr>
        <p:spPr>
          <a:xfrm>
            <a:off x="1125028" y="4775289"/>
            <a:ext cx="9941944" cy="12077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F47E6-58A4-FEC6-08F5-85426FD8908C}"/>
              </a:ext>
            </a:extLst>
          </p:cNvPr>
          <p:cNvSpPr/>
          <p:nvPr userDrawn="1"/>
        </p:nvSpPr>
        <p:spPr>
          <a:xfrm>
            <a:off x="1123548" y="869544"/>
            <a:ext cx="9941944" cy="37424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574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825" y="5407940"/>
            <a:ext cx="10420350" cy="466344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85825" y="841248"/>
            <a:ext cx="10420350" cy="3291840"/>
          </a:xfrm>
        </p:spPr>
        <p:txBody>
          <a:bodyPr anchor="ctr">
            <a:normAutofit/>
          </a:bodyPr>
          <a:lstStyle>
            <a:lvl1pPr marL="164592" indent="-164592" algn="ctr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6D844-928B-4334-9530-404CD7C81364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DB8923-0D4C-46A4-1BC9-B4AAB7ABEC11}"/>
              </a:ext>
            </a:extLst>
          </p:cNvPr>
          <p:cNvSpPr/>
          <p:nvPr userDrawn="1"/>
        </p:nvSpPr>
        <p:spPr>
          <a:xfrm>
            <a:off x="337457" y="4775289"/>
            <a:ext cx="11517086" cy="17316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BA5BE4-3999-E20A-4360-E5F71C4A185E}"/>
              </a:ext>
            </a:extLst>
          </p:cNvPr>
          <p:cNvSpPr/>
          <p:nvPr userDrawn="1"/>
        </p:nvSpPr>
        <p:spPr>
          <a:xfrm>
            <a:off x="337457" y="351066"/>
            <a:ext cx="11517086" cy="42567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4454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689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0949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E703B-AD10-45EB-9C69-399306B4449A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BA90C-6E3D-2EA7-0292-1F928A070042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4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4D17117-BBA9-4972-76C2-EAFE70BD1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6" y="842464"/>
            <a:ext cx="10613572" cy="10994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655" y="2217961"/>
            <a:ext cx="4873048" cy="40961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24299" y="2217961"/>
            <a:ext cx="4883928" cy="40961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F73C-A859-4554-A313-766C75404450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4F54CE-D52E-B9AA-434C-FDF3F79B9698}"/>
              </a:ext>
            </a:extLst>
          </p:cNvPr>
          <p:cNvSpPr/>
          <p:nvPr userDrawn="1"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31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BCF980F-8A96-8628-DE09-B13E23F3D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6" y="842464"/>
            <a:ext cx="10613572" cy="10994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656" y="22064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5040" y="2908301"/>
            <a:ext cx="5183188" cy="31072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656" y="2908301"/>
            <a:ext cx="5157788" cy="31072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5040" y="22064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4D68B-28A2-4855-B3C1-2440696AF665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55CCF7-A846-6AC9-BA7F-5289CB5E60BD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5602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F42212-3064-51ED-5F30-52A0C7F6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6" y="842464"/>
            <a:ext cx="10613572" cy="10994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AC0D-566B-40F6-B3F6-72A0E1EDF8FC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9C737F-7905-466F-C06F-F52007DA2F3F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33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1944F5-72DB-5388-391B-5DC34BAD29A9}"/>
              </a:ext>
            </a:extLst>
          </p:cNvPr>
          <p:cNvSpPr/>
          <p:nvPr/>
        </p:nvSpPr>
        <p:spPr>
          <a:xfrm>
            <a:off x="1121981" y="874987"/>
            <a:ext cx="6584950" cy="51080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076" y="1359777"/>
            <a:ext cx="5880761" cy="3212224"/>
          </a:xfrm>
        </p:spPr>
        <p:txBody>
          <a:bodyPr anchor="t">
            <a:normAutofit/>
          </a:bodyPr>
          <a:lstStyle>
            <a:lvl1pPr algn="l">
              <a:defRPr sz="6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4076" y="4731335"/>
            <a:ext cx="5880761" cy="960017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5758" y="886968"/>
            <a:ext cx="3197543" cy="5084064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7986531-74DA-0AB6-CF8A-3F7068E258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98770"/>
            <a:ext cx="3494314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A325475-EA0F-49B2-A586-CC0D8CB91667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8ADF74-5A31-A27F-9559-8871D1067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85041" y="6498770"/>
            <a:ext cx="2805405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751A81C-585C-BAAE-4A41-9A65B5606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0682" y="6498770"/>
            <a:ext cx="429207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E6AD98-B65B-93FA-EC0E-E737696918E7}"/>
              </a:ext>
            </a:extLst>
          </p:cNvPr>
          <p:cNvSpPr/>
          <p:nvPr userDrawn="1"/>
        </p:nvSpPr>
        <p:spPr>
          <a:xfrm>
            <a:off x="7845134" y="874986"/>
            <a:ext cx="3218791" cy="51080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313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2907-BCBA-412E-9539-603ECFD8F450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90F8C8-2D2A-CF06-5953-711CD27DB9BD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42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7" y="841248"/>
            <a:ext cx="3614111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5528" y="2794000"/>
            <a:ext cx="3614112" cy="3237592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736" y="826408"/>
            <a:ext cx="6440258" cy="520518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6EE26-0A88-4974-AF99-F8A1B22A826A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AB5266-1EFE-EBA4-DA76-9931733DF23D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877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841248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059" y="3072019"/>
            <a:ext cx="3585586" cy="2951084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5E786F4-7682-486A-34C1-04BEC2E2FC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27693" y="351064"/>
            <a:ext cx="6826850" cy="6155870"/>
          </a:xfr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  <a:miter lim="800000"/>
          </a:ln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EA849-C5D8-4949-916D-70A31634CC93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15393-78B7-1299-9758-CF580DF4FE4C}"/>
              </a:ext>
            </a:extLst>
          </p:cNvPr>
          <p:cNvSpPr/>
          <p:nvPr/>
        </p:nvSpPr>
        <p:spPr>
          <a:xfrm>
            <a:off x="337457" y="351065"/>
            <a:ext cx="4539531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909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734785"/>
            <a:ext cx="10860767" cy="1899558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6445" y="3461659"/>
            <a:ext cx="10862663" cy="274320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 marL="228600" indent="0">
              <a:buNone/>
              <a:defRPr>
                <a:latin typeface="+mn-lt"/>
              </a:defRPr>
            </a:lvl2pPr>
            <a:lvl3pPr marL="457200" indent="0">
              <a:buNone/>
              <a:defRPr>
                <a:latin typeface="+mn-lt"/>
              </a:defRPr>
            </a:lvl3pPr>
            <a:lvl4pPr marL="685800" indent="0">
              <a:buNone/>
              <a:defRPr>
                <a:latin typeface="+mn-lt"/>
              </a:defRPr>
            </a:lvl4pPr>
            <a:lvl5pPr marL="9144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F0EB-E3CD-4DFD-ADFD-CB1276891D7A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73EF4-B3A4-C91B-C926-DFEBF369D4CD}"/>
              </a:ext>
            </a:extLst>
          </p:cNvPr>
          <p:cNvSpPr/>
          <p:nvPr/>
        </p:nvSpPr>
        <p:spPr>
          <a:xfrm>
            <a:off x="337457" y="3159582"/>
            <a:ext cx="11517086" cy="33473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976A88-3D90-1E33-A9D8-DAACF1FA80C1}"/>
              </a:ext>
            </a:extLst>
          </p:cNvPr>
          <p:cNvSpPr/>
          <p:nvPr userDrawn="1"/>
        </p:nvSpPr>
        <p:spPr>
          <a:xfrm>
            <a:off x="337457" y="351065"/>
            <a:ext cx="11517086" cy="26452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652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34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8362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D416-224D-4632-8302-C1A0B05C0690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7FA380-B447-5FA8-345F-B2F822AE0F94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925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ED31C6D-C872-21AF-E894-7909C9E98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842464"/>
            <a:ext cx="7204455" cy="10994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5528" y="2034949"/>
            <a:ext cx="7204455" cy="416991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9BD70567-A2BD-F33E-3F80-9A1889D51A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16581" y="361188"/>
            <a:ext cx="3227832" cy="6135624"/>
          </a:xfr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F0EB-E3CD-4DFD-ADFD-CB1276891D7A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4B8A01-CD47-ECD4-67B2-C013AFFE6B8B}"/>
              </a:ext>
            </a:extLst>
          </p:cNvPr>
          <p:cNvSpPr/>
          <p:nvPr userDrawn="1"/>
        </p:nvSpPr>
        <p:spPr>
          <a:xfrm>
            <a:off x="337456" y="351065"/>
            <a:ext cx="8126031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C5E1A5-04A2-D0FF-CA5F-0F7CB3B65A78}"/>
              </a:ext>
            </a:extLst>
          </p:cNvPr>
          <p:cNvSpPr/>
          <p:nvPr userDrawn="1"/>
        </p:nvSpPr>
        <p:spPr>
          <a:xfrm>
            <a:off x="8606452" y="351065"/>
            <a:ext cx="3248090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14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528" y="839111"/>
            <a:ext cx="8001000" cy="3345328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528" y="4473553"/>
            <a:ext cx="638120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9461-0F61-4002-8F2D-B7697A0E13FF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6B6C7B-69BC-0D3D-1E9A-DD81FCE5A234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03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528" y="841248"/>
            <a:ext cx="7681495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528" y="4617138"/>
            <a:ext cx="723830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53FF-A9D2-44F7-87E7-301150AC66D6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6D5D4-CEEE-3117-A84B-7DE80FC18AFC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073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C173C-F4FB-4840-9C6C-8C62F68E21A9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BE0B21-7B6E-C2E6-781E-44A2E68E10E4}"/>
              </a:ext>
            </a:extLst>
          </p:cNvPr>
          <p:cNvSpPr/>
          <p:nvPr/>
        </p:nvSpPr>
        <p:spPr>
          <a:xfrm>
            <a:off x="337457" y="351065"/>
            <a:ext cx="11517086" cy="61558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522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997385-2640-2459-FCDF-0C9E6AB66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076" y="1359776"/>
            <a:ext cx="7354238" cy="4331575"/>
          </a:xfrm>
        </p:spPr>
        <p:txBody>
          <a:bodyPr anchor="b">
            <a:normAutofit/>
          </a:bodyPr>
          <a:lstStyle>
            <a:lvl1pPr algn="l">
              <a:defRPr sz="6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58B209-D8FD-6B51-310A-96AE33AC1B63}"/>
              </a:ext>
            </a:extLst>
          </p:cNvPr>
          <p:cNvSpPr/>
          <p:nvPr/>
        </p:nvSpPr>
        <p:spPr>
          <a:xfrm>
            <a:off x="1121981" y="874987"/>
            <a:ext cx="9941944" cy="51080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1BBC1-8687-45A9-B22B-F61D547A780C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26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98770"/>
            <a:ext cx="3494314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A325475-EA0F-49B2-A586-CC0D8CB91667}" type="datetime1">
              <a:rPr lang="en-US" smtClean="0"/>
              <a:t>9/3/2025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85041" y="6498770"/>
            <a:ext cx="2805405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0682" y="6498770"/>
            <a:ext cx="429207" cy="359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754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83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78" r:id="rId12"/>
    <p:sldLayoutId id="2147483836" r:id="rId13"/>
    <p:sldLayoutId id="2147483837" r:id="rId14"/>
    <p:sldLayoutId id="2147483838" r:id="rId15"/>
    <p:sldLayoutId id="2147483839" r:id="rId16"/>
    <p:sldLayoutId id="2147483840" r:id="rId17"/>
    <p:sldLayoutId id="2147483841" r:id="rId18"/>
    <p:sldLayoutId id="2147483880" r:id="rId19"/>
    <p:sldLayoutId id="2147483842" r:id="rId20"/>
    <p:sldLayoutId id="2147483843" r:id="rId21"/>
    <p:sldLayoutId id="2147483844" r:id="rId22"/>
    <p:sldLayoutId id="2147483845" r:id="rId23"/>
    <p:sldLayoutId id="2147483846" r:id="rId24"/>
    <p:sldLayoutId id="2147483847" r:id="rId25"/>
    <p:sldLayoutId id="2147483848" r:id="rId26"/>
    <p:sldLayoutId id="2147483849" r:id="rId27"/>
    <p:sldLayoutId id="2147483850" r:id="rId28"/>
    <p:sldLayoutId id="2147483851" r:id="rId29"/>
    <p:sldLayoutId id="2147483852" r:id="rId30"/>
    <p:sldLayoutId id="2147483881" r:id="rId31"/>
    <p:sldLayoutId id="2147483882" r:id="rId32"/>
    <p:sldLayoutId id="2147483855" r:id="rId33"/>
    <p:sldLayoutId id="2147483856" r:id="rId34"/>
    <p:sldLayoutId id="2147483857" r:id="rId35"/>
    <p:sldLayoutId id="2147483884" r:id="rId36"/>
    <p:sldLayoutId id="2147483879" r:id="rId37"/>
    <p:sldLayoutId id="2147483859" r:id="rId38"/>
    <p:sldLayoutId id="2147483860" r:id="rId39"/>
    <p:sldLayoutId id="2147483861" r:id="rId40"/>
    <p:sldLayoutId id="2147483862" r:id="rId41"/>
    <p:sldLayoutId id="2147483863" r:id="rId42"/>
    <p:sldLayoutId id="2147483864" r:id="rId43"/>
    <p:sldLayoutId id="2147483865" r:id="rId44"/>
    <p:sldLayoutId id="2147483866" r:id="rId45"/>
    <p:sldLayoutId id="2147483867" r:id="rId46"/>
    <p:sldLayoutId id="2147483868" r:id="rId47"/>
    <p:sldLayoutId id="2147483869" r:id="rId48"/>
    <p:sldLayoutId id="2147483870" r:id="rId49"/>
    <p:sldLayoutId id="2147483871" r:id="rId50"/>
    <p:sldLayoutId id="2147483872" r:id="rId51"/>
    <p:sldLayoutId id="2147483873" r:id="rId52"/>
    <p:sldLayoutId id="2147483874" r:id="rId53"/>
    <p:sldLayoutId id="2147483876" r:id="rId54"/>
    <p:sldLayoutId id="2147483875" r:id="rId55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076" y="1359777"/>
            <a:ext cx="5880761" cy="3212224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SALES DATASET ANALYSIS</a:t>
            </a:r>
            <a:br>
              <a:rPr lang="en-US" dirty="0"/>
            </a:br>
            <a:r>
              <a:rPr lang="en-US" sz="3600" dirty="0"/>
              <a:t>Advanced Excel 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4076" y="4731335"/>
            <a:ext cx="5880761" cy="960017"/>
          </a:xfrm>
        </p:spPr>
        <p:txBody>
          <a:bodyPr/>
          <a:lstStyle/>
          <a:p>
            <a:r>
              <a:rPr lang="en-US" dirty="0"/>
              <a:t>J.K.KISHORE KANNAN</a:t>
            </a:r>
          </a:p>
          <a:p>
            <a:r>
              <a:rPr lang="en-US" dirty="0"/>
              <a:t>DADS/AN ONLINE BATCH</a:t>
            </a:r>
          </a:p>
        </p:txBody>
      </p:sp>
      <p:pic>
        <p:nvPicPr>
          <p:cNvPr id="13" name="Picture Placeholder 12" descr="A person running in a building">
            <a:extLst>
              <a:ext uri="{FF2B5EF4-FFF2-40B4-BE49-F238E27FC236}">
                <a16:creationId xmlns:a16="http://schemas.microsoft.com/office/drawing/2014/main" id="{49BEBD13-32F2-84CA-9B52-F167E72A1B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28EB-ABBB-4C97-B41C-18762ECE7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076" y="1359778"/>
            <a:ext cx="5880761" cy="1144884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Andalus" panose="02020603050405020304" pitchFamily="18" charset="-78"/>
                <a:cs typeface="Andalus" panose="02020603050405020304" pitchFamily="18" charset="-78"/>
              </a:rPr>
              <a:t>MACROS AND AUTOMATION</a:t>
            </a:r>
            <a:endParaRPr lang="en-IN" sz="48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16D0F-58E2-4120-A1AD-BBF402D72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4076" y="2504663"/>
            <a:ext cx="5880761" cy="6741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CREATED MACROS IN DIFFERENT SCERENIOS AND ADDED SYMBOLS FOR SPECIFIC FUNCTIONS AND SHORTCUTS</a:t>
            </a:r>
            <a:endParaRPr lang="en-IN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FCCFFCE-2257-4AB5-B15F-472C30BDF3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" t="-889" r="773" b="-280"/>
          <a:stretch/>
        </p:blipFill>
        <p:spPr>
          <a:xfrm>
            <a:off x="1192697" y="3185420"/>
            <a:ext cx="5449850" cy="275818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C8A1CA-A7AA-4E02-8F56-8880EDD74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923" y="1359778"/>
            <a:ext cx="3207148" cy="33528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61CCF3-5267-43DB-857B-051014CDCE86}"/>
              </a:ext>
            </a:extLst>
          </p:cNvPr>
          <p:cNvSpPr txBox="1"/>
          <p:nvPr/>
        </p:nvSpPr>
        <p:spPr>
          <a:xfrm>
            <a:off x="6754889" y="4379844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A35848-5606-4317-8C77-06CF1CE353AD}"/>
              </a:ext>
            </a:extLst>
          </p:cNvPr>
          <p:cNvSpPr txBox="1"/>
          <p:nvPr/>
        </p:nvSpPr>
        <p:spPr>
          <a:xfrm>
            <a:off x="9050935" y="4749176"/>
            <a:ext cx="132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8565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2092-1D93-1C42-71C9-4C3CD103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5" y="842464"/>
            <a:ext cx="4201413" cy="1099457"/>
          </a:xfrm>
        </p:spPr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B34FF-DB9D-49B5-BD30-EB78830F0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57" y="2090057"/>
            <a:ext cx="4201413" cy="38204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Sales leads to find an adjusted sales value</a:t>
            </a:r>
          </a:p>
          <a:p>
            <a:pPr marL="0" indent="0">
              <a:buNone/>
            </a:pPr>
            <a:r>
              <a:rPr lang="en-US" dirty="0"/>
              <a:t>Highest sales value in category in various region</a:t>
            </a:r>
          </a:p>
          <a:p>
            <a:pPr marL="0" indent="0">
              <a:buNone/>
            </a:pPr>
            <a:r>
              <a:rPr lang="en-US" dirty="0"/>
              <a:t>Standard class </a:t>
            </a:r>
            <a:r>
              <a:rPr lang="en-US" dirty="0" err="1"/>
              <a:t>shiping</a:t>
            </a:r>
            <a:r>
              <a:rPr lang="en-US" dirty="0"/>
              <a:t> mode method was mostly used</a:t>
            </a:r>
          </a:p>
          <a:p>
            <a:pPr marL="0" indent="0">
              <a:buNone/>
            </a:pPr>
            <a:r>
              <a:rPr lang="en-US" dirty="0"/>
              <a:t>West region had largest sales</a:t>
            </a:r>
          </a:p>
          <a:p>
            <a:pPr marL="0" indent="0">
              <a:buNone/>
            </a:pPr>
            <a:r>
              <a:rPr lang="en-US" dirty="0"/>
              <a:t>Technology has highest discount rate</a:t>
            </a:r>
          </a:p>
          <a:p>
            <a:pPr marL="0" indent="0">
              <a:buNone/>
            </a:pPr>
            <a:r>
              <a:rPr lang="en-US" dirty="0"/>
              <a:t>Phone, chairs, tables, are highest top 3 sales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45BAB7-1E9F-455B-A8F8-D5A5B031511A}"/>
              </a:ext>
            </a:extLst>
          </p:cNvPr>
          <p:cNvSpPr txBox="1">
            <a:spLocks/>
          </p:cNvSpPr>
          <p:nvPr/>
        </p:nvSpPr>
        <p:spPr>
          <a:xfrm>
            <a:off x="6512970" y="842463"/>
            <a:ext cx="4884375" cy="109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RECOMMENDATIONS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45A4A83-17B2-4B35-91FD-99E40E443744}"/>
              </a:ext>
            </a:extLst>
          </p:cNvPr>
          <p:cNvSpPr txBox="1">
            <a:spLocks/>
          </p:cNvSpPr>
          <p:nvPr/>
        </p:nvSpPr>
        <p:spPr>
          <a:xfrm>
            <a:off x="6512970" y="2090056"/>
            <a:ext cx="4201413" cy="3820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Reduce discounts on products under higher sales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Improvement in bottom categories need to be sale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Add higher discount in lower categories sales in lowest region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Improve in shipping modes quite cost efficient </a:t>
            </a:r>
          </a:p>
        </p:txBody>
      </p:sp>
    </p:spTree>
    <p:extLst>
      <p:ext uri="{BB962C8B-B14F-4D97-AF65-F5344CB8AC3E}">
        <p14:creationId xmlns:p14="http://schemas.microsoft.com/office/powerpoint/2010/main" val="1135043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87EA-8BB3-79C6-656A-1A8ABD658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601" y="4820080"/>
            <a:ext cx="10830797" cy="65306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DF94A-DA27-1E29-408E-F5360E814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8383" y="5473149"/>
            <a:ext cx="10469218" cy="74621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THIS ANALYSIS HELPS OUT TO ANALYZE SALES PERFORMANCE AND IMPORTANCE OF DISCOUNT  AND CLEARANCE OF FURNITURES SALES UNDER TRENDS</a:t>
            </a:r>
          </a:p>
          <a:p>
            <a:r>
              <a:rPr lang="en-US" dirty="0"/>
              <a:t>DASHBOARD HELPS TO UNDERGONE KPI OF SALES EXPLORATATION</a:t>
            </a:r>
          </a:p>
        </p:txBody>
      </p:sp>
      <p:pic>
        <p:nvPicPr>
          <p:cNvPr id="9" name="Picture Placeholder 8" descr="A piano on a stage">
            <a:extLst>
              <a:ext uri="{FF2B5EF4-FFF2-40B4-BE49-F238E27FC236}">
                <a16:creationId xmlns:a16="http://schemas.microsoft.com/office/drawing/2014/main" id="{838988A4-7AE6-8C06-8A23-5737F06883D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9FB-B08B-6550-BEBF-B43074192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3889" y="942535"/>
            <a:ext cx="6428936" cy="5176911"/>
          </a:xfrm>
        </p:spPr>
        <p:txBody>
          <a:bodyPr>
            <a:noAutofit/>
          </a:bodyPr>
          <a:lstStyle/>
          <a:p>
            <a:r>
              <a:rPr lang="en-US" sz="2400" b="1" dirty="0"/>
              <a:t>Objectives:</a:t>
            </a:r>
            <a:br>
              <a:rPr lang="en-US" sz="2400" b="1" dirty="0"/>
            </a:br>
            <a:r>
              <a:rPr lang="en-US" sz="2400" b="1" dirty="0"/>
              <a:t>  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sales data to uncover patterns ,identify trends and evaluate sales performances and provide information for business insights.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Goals: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1.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clear insights into overall sales performances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Identify top performing products , category and sales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profitability and highest growth opportunities.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the impact of discounts on overall revenue.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 business decision making through data-driven insights.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7904-BA22-561E-1DE0-8E716FCEA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88923" y="2028171"/>
            <a:ext cx="2879188" cy="2473491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PROJECT DESCRIPTION &amp; OBJECTIVE</a:t>
            </a:r>
          </a:p>
        </p:txBody>
      </p:sp>
    </p:spTree>
    <p:extLst>
      <p:ext uri="{BB962C8B-B14F-4D97-AF65-F5344CB8AC3E}">
        <p14:creationId xmlns:p14="http://schemas.microsoft.com/office/powerpoint/2010/main" val="154517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7441" y="1359777"/>
            <a:ext cx="5880761" cy="9051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DATA DESCRIPTION AND PREPARATION</a:t>
            </a:r>
          </a:p>
        </p:txBody>
      </p:sp>
      <p:pic>
        <p:nvPicPr>
          <p:cNvPr id="14" name="Picture Placeholder 13" descr="A person studying in a library">
            <a:extLst>
              <a:ext uri="{FF2B5EF4-FFF2-40B4-BE49-F238E27FC236}">
                <a16:creationId xmlns:a16="http://schemas.microsoft.com/office/drawing/2014/main" id="{E2D1BF8E-AC9A-95EF-EE92-2391A5960C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2328" y="886968"/>
            <a:ext cx="3197543" cy="508406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E842F-FDC7-B259-9F3B-88630D44DF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98609" y="2264898"/>
            <a:ext cx="6231988" cy="37061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Dataset contained transaction records across years from 2014 to 2017</a:t>
            </a:r>
          </a:p>
          <a:p>
            <a:r>
              <a:rPr lang="en-US" dirty="0"/>
              <a:t>contains columns with fields as </a:t>
            </a:r>
            <a:r>
              <a:rPr lang="en-US" dirty="0" err="1"/>
              <a:t>orderid</a:t>
            </a:r>
            <a:r>
              <a:rPr lang="en-US" dirty="0"/>
              <a:t>, date of order and shipped, ship mode and sales, quantity and discount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DATA CLEANNING:</a:t>
            </a:r>
          </a:p>
          <a:p>
            <a:r>
              <a:rPr lang="en-US" dirty="0"/>
              <a:t>Remove duplicates and outliers</a:t>
            </a:r>
          </a:p>
          <a:p>
            <a:r>
              <a:rPr lang="en-US" dirty="0"/>
              <a:t>Handled blanks and Data Validation</a:t>
            </a:r>
          </a:p>
          <a:p>
            <a:r>
              <a:rPr lang="en-US" dirty="0"/>
              <a:t>Sorting and filtering and adding columns for adjusted sales</a:t>
            </a:r>
          </a:p>
          <a:p>
            <a:r>
              <a:rPr lang="en-US" dirty="0"/>
              <a:t>Validate the discount and sales values are non negative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00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701D7-435D-8E7D-53C0-66C0C37F5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2B1CB6-9CE7-1B07-252A-1A15DC85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4808D5-4EA5-4FDA-B94E-93A4CC343D3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02" y="1364566"/>
            <a:ext cx="10611797" cy="4923692"/>
          </a:xfr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F9FEF02-806C-495A-834F-C2C8D389B8D0}"/>
              </a:ext>
            </a:extLst>
          </p:cNvPr>
          <p:cNvSpPr txBox="1"/>
          <p:nvPr/>
        </p:nvSpPr>
        <p:spPr>
          <a:xfrm>
            <a:off x="4135902" y="942535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CLEANING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3495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64083-1F7F-44A8-B2A3-9A46BC50C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KEY MATRICES CALCULATION AND DATA ANALYSIS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AF80C9-E5ED-459D-AF11-BA709A7E4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89" y="1782390"/>
            <a:ext cx="2728054" cy="1146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144BA7-6B17-410C-BDE9-0CF32FE50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89" y="2929130"/>
            <a:ext cx="5349354" cy="3479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94E357-A005-45EB-92CB-ADEE7CE54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1127"/>
            <a:ext cx="5085019" cy="412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13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943A-CA2F-476E-A832-7CE8B0A4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6" y="842465"/>
            <a:ext cx="10613572" cy="54901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PIVOT TABLES AND SLICERS</a:t>
            </a:r>
            <a:endParaRPr lang="en-IN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F31BB-E9B1-488D-9A02-0345F0460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4" y="1437997"/>
            <a:ext cx="11336332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19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CE2ABF-DF8B-49D8-AFAF-1193A9B32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62610"/>
            <a:ext cx="9978887" cy="569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2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153D-915E-B26E-77A0-B0A60D95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076" y="1240971"/>
            <a:ext cx="8438550" cy="963033"/>
          </a:xfrm>
        </p:spPr>
        <p:txBody>
          <a:bodyPr/>
          <a:lstStyle/>
          <a:p>
            <a:r>
              <a:rPr lang="en-US" dirty="0"/>
              <a:t>GOAL SEEK AND WHAT IF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6C73-4F90-26C9-3E52-B235190AEA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74077" y="3074504"/>
            <a:ext cx="5000102" cy="265043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TARGET SALES Rs. 50,00,000 IN TOTAL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 QUANITY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CELL = TOTAL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VALUE =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CHANGING CELL = QUANITY SOLD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8E7A07B-E0BF-4DD8-BA86-77B637C481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9" t="14696" r="729" b="-3706"/>
          <a:stretch/>
        </p:blipFill>
        <p:spPr>
          <a:xfrm>
            <a:off x="6474179" y="3180523"/>
            <a:ext cx="4302125" cy="265043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7CB651F-EAAF-4AF9-BCBA-77D16CFE5520}"/>
              </a:ext>
            </a:extLst>
          </p:cNvPr>
          <p:cNvSpPr/>
          <p:nvPr/>
        </p:nvSpPr>
        <p:spPr>
          <a:xfrm>
            <a:off x="1669774" y="3180523"/>
            <a:ext cx="1577009" cy="463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GOAL SEEK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82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E0560-2089-4E64-9ADB-9E5281FC2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4234" y="829577"/>
            <a:ext cx="4192166" cy="1529309"/>
          </a:xfrm>
        </p:spPr>
        <p:txBody>
          <a:bodyPr/>
          <a:lstStyle/>
          <a:p>
            <a:r>
              <a:rPr lang="en-US" dirty="0"/>
              <a:t>SCENARIO MANAGER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D5F9F-EEC1-4B22-9C14-AA47372B5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4233" y="2358886"/>
            <a:ext cx="4192166" cy="36847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Various scenario created for the sales percentage increases and discount gets decreases where total sales increased after sales percentage gets increased , similarly adjusted sale decreased while decrease in discount percentage rate</a:t>
            </a:r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DBB2E6B-2E90-442C-803B-CDE69CE6BC8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t="-1" r="1369" b="-55064"/>
          <a:stretch/>
        </p:blipFill>
        <p:spPr>
          <a:xfrm>
            <a:off x="349375" y="361188"/>
            <a:ext cx="6281928" cy="613562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8E9C5B-99DE-4B51-B1D2-2ED0E10A1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4" y="4318003"/>
            <a:ext cx="6281928" cy="217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48553"/>
      </p:ext>
    </p:extLst>
  </p:cSld>
  <p:clrMapOvr>
    <a:masterClrMapping/>
  </p:clrMapOvr>
</p:sld>
</file>

<file path=ppt/theme/theme1.xml><?xml version="1.0" encoding="utf-8"?>
<a:theme xmlns:a="http://schemas.openxmlformats.org/drawingml/2006/main" name="Dark Academia">
  <a:themeElements>
    <a:clrScheme name="Custom 4">
      <a:dk1>
        <a:sysClr val="windowText" lastClr="000000"/>
      </a:dk1>
      <a:lt1>
        <a:srgbClr val="DFD2C4"/>
      </a:lt1>
      <a:dk2>
        <a:srgbClr val="2C3932"/>
      </a:dk2>
      <a:lt2>
        <a:srgbClr val="FFFFFF"/>
      </a:lt2>
      <a:accent1>
        <a:srgbClr val="DFD2C4"/>
      </a:accent1>
      <a:accent2>
        <a:srgbClr val="4B2B30"/>
      </a:accent2>
      <a:accent3>
        <a:srgbClr val="233343"/>
      </a:accent3>
      <a:accent4>
        <a:srgbClr val="5F3430"/>
      </a:accent4>
      <a:accent5>
        <a:srgbClr val="8296AA"/>
      </a:accent5>
      <a:accent6>
        <a:srgbClr val="631E13"/>
      </a:accent6>
      <a:hlink>
        <a:srgbClr val="D2BD9A"/>
      </a:hlink>
      <a:folHlink>
        <a:srgbClr val="C5D2CB"/>
      </a:folHlink>
    </a:clrScheme>
    <a:fontScheme name="Custom 10">
      <a:majorFont>
        <a:latin typeface="Playfair Display"/>
        <a:ea typeface=""/>
        <a:cs typeface=""/>
      </a:majorFont>
      <a:minorFont>
        <a:latin typeface="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k Academia_Sales Presentation_win32_LW_V7" id="{533BF2EB-2BAD-4198-A303-6C5A3618DB67}" vid="{A686BBDF-92F9-4384-83C4-C0E135F23A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2BAF2CE-2C32-498E-B467-6C60C37679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81A4212-02C6-475D-B332-DC5017D045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185BFC-6E97-4C88-9034-F2A7ED1C005E}">
  <ds:schemaRefs>
    <ds:schemaRef ds:uri="230e9df3-be65-4c73-a93b-d1236ebd677e"/>
    <ds:schemaRef ds:uri="16c05727-aa75-4e4a-9b5f-8a80a1165891"/>
    <ds:schemaRef ds:uri="http://schemas.microsoft.com/sharepoint/v3"/>
    <ds:schemaRef ds:uri="http://www.w3.org/XML/1998/namespace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10658</TotalTime>
  <Words>292</Words>
  <Application>Microsoft Office PowerPoint</Application>
  <PresentationFormat>Widescreen</PresentationFormat>
  <Paragraphs>48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Algerian</vt:lpstr>
      <vt:lpstr>Andalus</vt:lpstr>
      <vt:lpstr>Aptos</vt:lpstr>
      <vt:lpstr>Arial</vt:lpstr>
      <vt:lpstr>Playfair Display</vt:lpstr>
      <vt:lpstr>Raleway</vt:lpstr>
      <vt:lpstr>Times New Roman</vt:lpstr>
      <vt:lpstr>Dark Academia</vt:lpstr>
      <vt:lpstr>SALES DATASET ANALYSIS Advanced Excel Project</vt:lpstr>
      <vt:lpstr>Objectives:               To analyze sales data to uncover patterns ,identify trends and evaluate sales performances and provide information for business insights.  Goals:     1. Provide clear insights into overall sales performances.     2. Identify top performing products , category and sales     3. Measure profitability and highest growth opportunities.     4. Access the impact of discounts on overall revenue.     5. Support business decision making through data-driven insights. </vt:lpstr>
      <vt:lpstr>DATA DESCRIPTION AND PREPARATION</vt:lpstr>
      <vt:lpstr>Quote</vt:lpstr>
      <vt:lpstr>KEY MATRICES CALCULATION AND DATA ANALYSIS</vt:lpstr>
      <vt:lpstr>PIVOT TABLES AND SLICERS</vt:lpstr>
      <vt:lpstr>PowerPoint Presentation</vt:lpstr>
      <vt:lpstr>GOAL SEEK AND WHAT IF ANALYSIS</vt:lpstr>
      <vt:lpstr>SCENARIO MANAGER</vt:lpstr>
      <vt:lpstr>MACROS AND AUTOMATION</vt:lpstr>
      <vt:lpstr>INSIGHTS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DATASET ANALYSIS Advanced Excel Project</dc:title>
  <dc:creator>Kishore</dc:creator>
  <cp:lastModifiedBy>Kishore</cp:lastModifiedBy>
  <cp:revision>15</cp:revision>
  <dcterms:created xsi:type="dcterms:W3CDTF">2024-06-26T20:20:27Z</dcterms:created>
  <dcterms:modified xsi:type="dcterms:W3CDTF">2025-09-06T20:04:39Z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